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68" r:id="rId3"/>
    <p:sldId id="267" r:id="rId4"/>
    <p:sldId id="263" r:id="rId5"/>
    <p:sldId id="264" r:id="rId6"/>
    <p:sldId id="265" r:id="rId7"/>
    <p:sldId id="266" r:id="rId8"/>
    <p:sldId id="257" r:id="rId9"/>
    <p:sldId id="260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5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2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7908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87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5164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081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1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0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5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0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9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03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1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7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63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D85E9-8F7C-4C17-9E6F-18F28FFDBBAB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320AA7-E258-4396-B560-CEDD27475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1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6396" y="1165178"/>
            <a:ext cx="7766936" cy="973339"/>
          </a:xfrm>
        </p:spPr>
        <p:txBody>
          <a:bodyPr/>
          <a:lstStyle/>
          <a:p>
            <a:pPr algn="ctr"/>
            <a:r>
              <a:rPr lang="ru-RU" dirty="0" smtClean="0"/>
              <a:t>ЧДОУ «Лесная сказка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95768" y="5348750"/>
            <a:ext cx="3689280" cy="1136170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Выполнил: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Гладун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Ярослав Петрович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директор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46" y="1858242"/>
            <a:ext cx="3587546" cy="478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044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2044" y="2458064"/>
            <a:ext cx="8596668" cy="1320800"/>
          </a:xfrm>
        </p:spPr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018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869" y="587428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ЧДОУ </a:t>
            </a:r>
            <a:r>
              <a:rPr lang="ru-RU" dirty="0"/>
              <a:t>"Лесная сказка" был построен и открыл свои двери в 2020г</a:t>
            </a:r>
            <a:r>
              <a:rPr lang="ru-RU" dirty="0" smtClean="0"/>
              <a:t>. </a:t>
            </a:r>
            <a:r>
              <a:rPr lang="ru-RU" dirty="0"/>
              <a:t>В 2020г. были созданы 2 группы, на момент 2024г в ЧДОУ 4 группы.  В 2022году была получена лицензия на общее образование (дошкольное образование) и  дополнительное образование </a:t>
            </a:r>
            <a:r>
              <a:rPr lang="ru-RU" dirty="0" smtClean="0"/>
              <a:t>(дополнительное </a:t>
            </a:r>
            <a:r>
              <a:rPr lang="ru-RU" dirty="0"/>
              <a:t>образование детей и взрослых).</a:t>
            </a:r>
            <a:r>
              <a:rPr lang="ru-RU" b="1" dirty="0"/>
              <a:t>С 1 сентября 2024 года ЧДОУ </a:t>
            </a:r>
            <a:r>
              <a:rPr lang="ru-RU" b="1" dirty="0" err="1"/>
              <a:t>перещел</a:t>
            </a:r>
            <a:r>
              <a:rPr lang="ru-RU" b="1" dirty="0"/>
              <a:t> на работу по новой Федеральной образовательной программе дошкольного образования (ФОП ДО)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06" y="2723536"/>
            <a:ext cx="5512619" cy="4134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25" y="3367997"/>
            <a:ext cx="6204450" cy="3490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70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3110" y="314632"/>
            <a:ext cx="4180892" cy="1615768"/>
          </a:xfrm>
        </p:spPr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3110" y="5542935"/>
            <a:ext cx="5240594" cy="384932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Дети от 3 до 7 лет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6" y="147483"/>
            <a:ext cx="4355622" cy="6710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93110" y="4042697"/>
            <a:ext cx="4635909" cy="14650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Целевая аудитория, </a:t>
            </a:r>
            <a:r>
              <a:rPr lang="ru-RU" dirty="0"/>
              <a:t>на которую </a:t>
            </a:r>
            <a:r>
              <a:rPr lang="ru-RU" dirty="0" smtClean="0"/>
              <a:t>направлены результаты </a:t>
            </a:r>
            <a:r>
              <a:rPr lang="ru-RU" dirty="0"/>
              <a:t>проекта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790767" y="1061884"/>
            <a:ext cx="5240594" cy="3849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376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9329"/>
            <a:ext cx="9312240" cy="1320800"/>
          </a:xfrm>
        </p:spPr>
        <p:txBody>
          <a:bodyPr>
            <a:normAutofit/>
          </a:bodyPr>
          <a:lstStyle/>
          <a:p>
            <a:r>
              <a:rPr lang="ru-RU" sz="2800" dirty="0"/>
              <a:t>Лесная сказка - больше, чем частный детский сад</a:t>
            </a:r>
            <a:r>
              <a:rPr lang="ru-RU" sz="2400" dirty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372535" y="849729"/>
            <a:ext cx="4435440" cy="7242219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sz="2000" dirty="0" smtClean="0"/>
              <a:t>Детский </a:t>
            </a:r>
            <a:r>
              <a:rPr lang="ru-RU" sz="2000" dirty="0"/>
              <a:t>садик - это целый мир, где закладываются основы личности ребенка и его счастливой взрослой жизни.</a:t>
            </a:r>
          </a:p>
          <a:p>
            <a:pPr indent="457200"/>
            <a:endParaRPr lang="ru-RU" sz="2000" dirty="0"/>
          </a:p>
          <a:p>
            <a:pPr marL="0" indent="457200">
              <a:buNone/>
            </a:pPr>
            <a:r>
              <a:rPr lang="ru-RU" sz="2000" dirty="0"/>
              <a:t>Мы знаем, как непросто заботливым родителям выбрать ту самую "сказку", которая приведет ребенка к успехам и благополучию. Мы и сами когда-то создали этот садик, чтобы собрать в одном месте все, что так хотели дать своим малышам, и в чем так нуждались сами.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088" y="1203690"/>
            <a:ext cx="6601738" cy="495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76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86813"/>
            <a:ext cx="9341737" cy="1743587"/>
          </a:xfrm>
        </p:spPr>
        <p:txBody>
          <a:bodyPr/>
          <a:lstStyle/>
          <a:p>
            <a:pPr algn="ctr"/>
            <a:r>
              <a:rPr lang="ru-RU" dirty="0"/>
              <a:t>10 фактов о "Лесной сказке"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546" y="865238"/>
            <a:ext cx="10049659" cy="599276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4300" dirty="0" smtClean="0"/>
              <a:t>Мы </a:t>
            </a:r>
            <a:r>
              <a:rPr lang="ru-RU" sz="4300" dirty="0"/>
              <a:t>принимаем деток с 2 до 7 лет. К нам можно присоединиться в любое время года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В </a:t>
            </a:r>
            <a:r>
              <a:rPr lang="ru-RU" sz="4300" dirty="0"/>
              <a:t>группах не более 16 детей, поэтому каждый ребенок окружен заботой и вниманием</a:t>
            </a:r>
            <a:r>
              <a:rPr lang="ru-RU" sz="4300" dirty="0" smtClean="0"/>
              <a:t>.</a:t>
            </a:r>
            <a:endParaRPr lang="ru-RU" sz="4300" dirty="0"/>
          </a:p>
          <a:p>
            <a:pPr marL="0" indent="0">
              <a:buNone/>
            </a:pPr>
            <a:r>
              <a:rPr lang="ru-RU" sz="4300" dirty="0" smtClean="0"/>
              <a:t> </a:t>
            </a:r>
            <a:r>
              <a:rPr lang="ru-RU" sz="4300" dirty="0"/>
              <a:t>Садик работает с 8.00 до 18.00, и каждая семья может выбрать свой подходящий режим посещения:</a:t>
            </a:r>
          </a:p>
          <a:p>
            <a:pPr marL="0" indent="0">
              <a:buNone/>
            </a:pPr>
            <a:r>
              <a:rPr lang="ru-RU" sz="4300" dirty="0"/>
              <a:t>- полдня 8:00-12:30</a:t>
            </a:r>
          </a:p>
          <a:p>
            <a:pPr marL="0" indent="0">
              <a:buNone/>
            </a:pPr>
            <a:r>
              <a:rPr lang="ru-RU" sz="4300" dirty="0"/>
              <a:t>-полный день </a:t>
            </a:r>
            <a:r>
              <a:rPr lang="ru-RU" sz="4300" dirty="0" smtClean="0"/>
              <a:t>8:00-18:00</a:t>
            </a:r>
            <a:endParaRPr lang="ru-RU" sz="4300" dirty="0"/>
          </a:p>
          <a:p>
            <a:r>
              <a:rPr lang="ru-RU" sz="4300" dirty="0" smtClean="0"/>
              <a:t>У </a:t>
            </a:r>
            <a:r>
              <a:rPr lang="ru-RU" sz="4300" dirty="0"/>
              <a:t>нашего сада свое отдельное здание и безопасная территория для прогулок с современными площадками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 </a:t>
            </a:r>
            <a:r>
              <a:rPr lang="ru-RU" sz="4300" dirty="0"/>
              <a:t>У нас и кухня - своя, с полезным и сытным 5-разовым питанием, с собственной </a:t>
            </a:r>
            <a:r>
              <a:rPr lang="ru-RU" sz="4300" dirty="0" smtClean="0"/>
              <a:t>выпечкой.</a:t>
            </a:r>
          </a:p>
          <a:p>
            <a:r>
              <a:rPr lang="ru-RU" sz="4300" dirty="0" smtClean="0"/>
              <a:t> </a:t>
            </a:r>
            <a:r>
              <a:rPr lang="ru-RU" sz="4300" dirty="0"/>
              <a:t>В садике есть просторные игровые, красивые удобные кроватки и много новых развивающих игрушек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 </a:t>
            </a:r>
            <a:r>
              <a:rPr lang="ru-RU" sz="4300" dirty="0"/>
              <a:t>Вам больше не нужно возить ребенка на отдельные кружки. Все уже есть в садике. + Подготовка к школе в мини-группах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 </a:t>
            </a:r>
            <a:r>
              <a:rPr lang="ru-RU" sz="4300" dirty="0"/>
              <a:t>У нас свои педагоги по </a:t>
            </a:r>
            <a:r>
              <a:rPr lang="ru-RU" sz="4300" dirty="0" err="1"/>
              <a:t>логоритмике</a:t>
            </a:r>
            <a:r>
              <a:rPr lang="ru-RU" sz="4300" dirty="0"/>
              <a:t>, хореографии, английскому, </a:t>
            </a:r>
            <a:r>
              <a:rPr lang="ru-RU" sz="4300" dirty="0" err="1"/>
              <a:t>крымскотатарскому</a:t>
            </a:r>
            <a:r>
              <a:rPr lang="ru-RU" sz="4300" dirty="0"/>
              <a:t> языку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 </a:t>
            </a:r>
            <a:r>
              <a:rPr lang="ru-RU" sz="4300" dirty="0"/>
              <a:t>Мы всегда открыты для общения с родителями, всегда, по возможности идём Вам навстречу. Каждый день родители могут следить в </a:t>
            </a:r>
            <a:r>
              <a:rPr lang="ru-RU" sz="4300" dirty="0" err="1"/>
              <a:t>соцсетях</a:t>
            </a:r>
            <a:r>
              <a:rPr lang="ru-RU" sz="4300" dirty="0"/>
              <a:t>, как проходит день у их деток</a:t>
            </a:r>
            <a:r>
              <a:rPr lang="ru-RU" sz="4300" dirty="0" smtClean="0"/>
              <a:t>.</a:t>
            </a:r>
            <a:endParaRPr lang="ru-RU" sz="4300" dirty="0"/>
          </a:p>
          <a:p>
            <a:r>
              <a:rPr lang="ru-RU" sz="4300" dirty="0" smtClean="0"/>
              <a:t> </a:t>
            </a:r>
            <a:r>
              <a:rPr lang="ru-RU" sz="4300" dirty="0"/>
              <a:t>И, конечно же, мы часто проводим яркие праздники и еженедельные мастер-классы.</a:t>
            </a:r>
          </a:p>
        </p:txBody>
      </p:sp>
    </p:spTree>
    <p:extLst>
      <p:ext uri="{BB962C8B-B14F-4D97-AF65-F5344CB8AC3E}">
        <p14:creationId xmlns:p14="http://schemas.microsoft.com/office/powerpoint/2010/main" val="81086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303" y="216311"/>
            <a:ext cx="5447071" cy="4975121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dirty="0"/>
              <a:t>Родителям с нами комфортно и спокойно. Они знают, что ребенок не только под присмотром добрых, заботливых и надежных воспитателей, в самых комфортных и безопасных условиях, но и каждый день учится чему-то новому и развивается. В атмосфере любви и творчества ребенок смело растет и проявляет свои способности и таланты, учится дружить, общаться, создавать что-то новое и радоваться жизни.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Детям у нас нравится, они с удовольствием бегут утром в садик и даже в выходные просятся к любимым воспитателям и педагогам.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682" y="297424"/>
            <a:ext cx="5122606" cy="384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68" y="4139379"/>
            <a:ext cx="3513394" cy="2635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813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0095" y="125312"/>
            <a:ext cx="679518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Только посмотрите, как у нас красиво 👇 Это все для Ваших деток. Нравится?</a:t>
            </a:r>
          </a:p>
          <a:p>
            <a:pPr marL="0" indent="0">
              <a:buNone/>
            </a:pPr>
            <a:r>
              <a:rPr lang="ru-RU" sz="2000" dirty="0" smtClean="0"/>
              <a:t>Тогда </a:t>
            </a:r>
            <a:r>
              <a:rPr lang="ru-RU" sz="2000" dirty="0"/>
              <a:t>добро </a:t>
            </a:r>
            <a:r>
              <a:rPr lang="ru-RU" sz="2000" dirty="0" smtClean="0"/>
              <a:t>пожаловать</a:t>
            </a:r>
            <a:r>
              <a:rPr lang="ru-RU" sz="2000" dirty="0"/>
              <a:t>! Мы совсем рядом - по адресу:</a:t>
            </a:r>
            <a:br>
              <a:rPr lang="ru-RU" sz="2000" dirty="0"/>
            </a:br>
            <a:r>
              <a:rPr lang="ru-RU" sz="2000" dirty="0" err="1"/>
              <a:t>г.Симферополь</a:t>
            </a:r>
            <a:r>
              <a:rPr lang="ru-RU" sz="2000" dirty="0"/>
              <a:t> </a:t>
            </a:r>
            <a:r>
              <a:rPr lang="ru-RU" sz="2000" dirty="0" err="1"/>
              <a:t>ул.Лесная</a:t>
            </a:r>
            <a:r>
              <a:rPr lang="ru-RU" sz="2000" dirty="0"/>
              <a:t> 39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1" y="722747"/>
            <a:ext cx="2647920" cy="353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971" y="1921926"/>
            <a:ext cx="3126239" cy="4168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95" y="2758115"/>
            <a:ext cx="3000876" cy="400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894" y="722749"/>
            <a:ext cx="2990178" cy="3986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910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646" y="353962"/>
            <a:ext cx="9576620" cy="56579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ЧДОУ «Лесная </a:t>
            </a:r>
            <a:r>
              <a:rPr lang="ru-RU" dirty="0"/>
              <a:t>сказка» </a:t>
            </a:r>
            <a:r>
              <a:rPr lang="ru-RU" dirty="0" smtClean="0"/>
              <a:t>реализует </a:t>
            </a:r>
            <a:r>
              <a:rPr lang="ru-RU" dirty="0"/>
              <a:t>Основную образовательную программу дошкольного образования в группах общеразвивающей </a:t>
            </a:r>
            <a:r>
              <a:rPr lang="ru-RU" dirty="0" smtClean="0"/>
              <a:t>направленности. </a:t>
            </a:r>
            <a:r>
              <a:rPr lang="ru-RU" dirty="0"/>
              <a:t>Программа разработана директором ЧДОУ с участием родителей как участников образовательных отношений.</a:t>
            </a:r>
          </a:p>
          <a:p>
            <a:pPr marL="0" indent="0">
              <a:buNone/>
            </a:pPr>
            <a:r>
              <a:rPr lang="ru-RU" b="1" dirty="0" smtClean="0"/>
              <a:t>    Цель</a:t>
            </a:r>
            <a:r>
              <a:rPr lang="ru-RU" b="1" dirty="0"/>
              <a:t>: </a:t>
            </a:r>
            <a:r>
              <a:rPr lang="ru-RU" dirty="0"/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</a:t>
            </a:r>
            <a:r>
              <a:rPr lang="ru-RU" dirty="0" smtClean="0"/>
              <a:t>традиций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 smtClean="0"/>
              <a:t>   Задачи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-обеспечение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r>
              <a:rPr lang="ru-RU" dirty="0"/>
              <a:t>-приобщение   детей   (в соответствии с возрастными особенностями) к базовым ценностям   российского народа - жизнь, достоинство, права и свободы человека, патриотизм, гражданственность, высокие нравственные идеалы, крепкая семья и </a:t>
            </a:r>
            <a:r>
              <a:rPr lang="ru-RU" dirty="0" err="1"/>
              <a:t>т.д</a:t>
            </a:r>
            <a:r>
              <a:rPr lang="ru-RU" dirty="0"/>
              <a:t>;</a:t>
            </a:r>
          </a:p>
          <a:p>
            <a:r>
              <a:rPr lang="ru-RU" dirty="0"/>
              <a:t>-построение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</a:p>
          <a:p>
            <a:r>
              <a:rPr lang="ru-RU" dirty="0"/>
              <a:t>-создание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r>
              <a:rPr lang="ru-RU" dirty="0"/>
              <a:t>-охрана и укрепление физического и психического здоровья детей, в том числе их эмоционального благополучия;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1310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794" y="825911"/>
            <a:ext cx="8910208" cy="521545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     </a:t>
            </a:r>
            <a:r>
              <a:rPr lang="ru-RU" sz="2000" dirty="0" smtClean="0"/>
              <a:t>Для </a:t>
            </a:r>
            <a:r>
              <a:rPr lang="ru-RU" sz="2000" dirty="0"/>
              <a:t>развития способностей к масштабированию ЧДОУ мы будем </a:t>
            </a:r>
            <a:r>
              <a:rPr lang="ru-RU" sz="2000" dirty="0" smtClean="0"/>
              <a:t>предпринимать-увеличение</a:t>
            </a:r>
            <a:r>
              <a:rPr lang="ru-RU" sz="2000" dirty="0"/>
              <a:t> доступности. </a:t>
            </a:r>
            <a:r>
              <a:rPr lang="ru-RU" sz="2000" dirty="0" smtClean="0"/>
              <a:t>Рассматриваем </a:t>
            </a:r>
            <a:r>
              <a:rPr lang="ru-RU" sz="2000" dirty="0"/>
              <a:t>возможность открытия дополнительных филиалов в разных районах города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    Будем </a:t>
            </a:r>
            <a:r>
              <a:rPr lang="ru-RU" sz="2000" dirty="0"/>
              <a:t>внедрять инновации в учебном процессе. Современные методы обучения и технологии сделают образовательный процесс более интересным и </a:t>
            </a:r>
            <a:r>
              <a:rPr lang="ru-RU" sz="2000" dirty="0" smtClean="0"/>
              <a:t>эффективным.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09" y="2639403"/>
            <a:ext cx="5240593" cy="39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73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638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Times New Roman</vt:lpstr>
      <vt:lpstr>Trebuchet MS</vt:lpstr>
      <vt:lpstr>Wingdings 3</vt:lpstr>
      <vt:lpstr>Аспект</vt:lpstr>
      <vt:lpstr>ЧДОУ «Лесная сказка» проект</vt:lpstr>
      <vt:lpstr>Презентация PowerPoint</vt:lpstr>
      <vt:lpstr>Цель проекта:</vt:lpstr>
      <vt:lpstr>Лесная сказка - больше, чем частный детский сад  </vt:lpstr>
      <vt:lpstr>10 фактов о "Лесной сказке"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ЧДОУ «Лесная сказка»</dc:title>
  <dc:creator>EXPERTBOOK</dc:creator>
  <cp:lastModifiedBy>EXPERTBOOK</cp:lastModifiedBy>
  <cp:revision>10</cp:revision>
  <dcterms:created xsi:type="dcterms:W3CDTF">2024-11-11T13:29:38Z</dcterms:created>
  <dcterms:modified xsi:type="dcterms:W3CDTF">2024-11-12T12:39:31Z</dcterms:modified>
</cp:coreProperties>
</file>